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4" d="100"/>
          <a:sy n="124" d="100"/>
        </p:scale>
        <p:origin x="777" y="6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44356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53336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Status Report Presentations will be given on Tuesday, September 13.</a:t>
            </a:r>
          </a:p>
          <a:p>
            <a:pPr lvl="1"/>
            <a:r>
              <a:rPr lang="en-US" dirty="0"/>
              <a:t>The purpose of your Status Report 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is 4.5 minutes, which will be strictly enforced. Practice your presentation to ensure that your team will finish within the allotted time of 4.5 minutes.</a:t>
            </a:r>
          </a:p>
          <a:p>
            <a:pPr lvl="1"/>
            <a:r>
              <a:rPr lang="en-US" dirty="0"/>
              <a:t>We will meet in “split-hands” meetings. Luke’s teams will meet in STEM 1130, Griffin’s teams will meet in Anthony 1279, and Tommy’s teams will meet in Anthony 1320.</a:t>
            </a:r>
          </a:p>
          <a:p>
            <a:pPr lvl="1"/>
            <a:r>
              <a:rPr lang="en-US" dirty="0"/>
              <a:t>Dr. D. will combine the individual team slide decks into multiple slide decks, one for each TM.</a:t>
            </a:r>
          </a:p>
          <a:p>
            <a:pPr lvl="1"/>
            <a:r>
              <a:rPr lang="en-US" dirty="0"/>
              <a:t>Your TM will have the combined slide decks on their laptop, which you will use for your presentation.</a:t>
            </a:r>
          </a:p>
          <a:p>
            <a:pPr lvl="1"/>
            <a:r>
              <a:rPr lang="en-US" dirty="0"/>
              <a:t>Your team may have one or more presenters. All team members should turn their cameras on during their presentation.</a:t>
            </a:r>
          </a:p>
          <a:p>
            <a:pPr lvl="1"/>
            <a:r>
              <a:rPr lang="en-US" dirty="0"/>
              <a:t>The order in which the teams will present will 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Monday, September 12.</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“team-kelloggs-status-report-presentation</a:t>
            </a:r>
            <a:r>
              <a:rPr lang="en-US" dirty="0"/>
              <a:t>.pptx” and </a:t>
            </a:r>
            <a:r>
              <a:rPr lang="en-US"/>
              <a:t>“team-delta-dental-knowledge-science-1-status-report-presentation</a:t>
            </a:r>
            <a:r>
              <a:rPr lang="en-US" dirty="0"/>
              <a:t>.pptx” .</a:t>
            </a:r>
          </a:p>
          <a:p>
            <a:pPr lvl="1"/>
            <a:r>
              <a:rPr lang="en-US"/>
              <a:t>Upload </a:t>
            </a:r>
            <a:r>
              <a:rPr lang="en-US" dirty="0"/>
              <a:t>your PowerPoint slide deck to the </a:t>
            </a:r>
            <a:r>
              <a:rPr lang="en-US"/>
              <a:t>folder “Status Report </a:t>
            </a:r>
            <a:r>
              <a:rPr lang="en-US" dirty="0"/>
              <a:t>Presentation Slide Decks” in our Microsoft Teams General Channel file space by 11:59 p.m</a:t>
            </a:r>
            <a:r>
              <a:rPr lang="en-US"/>
              <a:t>., Monday, September 12.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September 12.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lnSpcReduction="10000"/>
          </a:bodyPr>
          <a:lstStyle/>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r>
              <a:rPr lang="fr-FR" dirty="0"/>
              <a:t>Project Plan Document</a:t>
            </a:r>
          </a:p>
          <a:p>
            <a:pPr lvl="1"/>
            <a:r>
              <a:rPr lang="en-US" dirty="0"/>
              <a:t>Status Point 1</a:t>
            </a:r>
          </a:p>
          <a:p>
            <a:pPr lvl="1"/>
            <a:r>
              <a:rPr lang="en-US" dirty="0"/>
              <a:t>Status Point 2</a:t>
            </a:r>
          </a:p>
          <a:p>
            <a:pPr lvl="1"/>
            <a:r>
              <a:rPr lang="en-US" dirty="0"/>
              <a:t>Status Point 3</a:t>
            </a:r>
          </a:p>
          <a:p>
            <a:pPr lvl="1"/>
            <a:r>
              <a:rPr lang="en-US" dirty="0"/>
              <a:t>Status Point 4</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sp>
        <p:nvSpPr>
          <p:cNvPr id="3" name="Right Brace 2"/>
          <p:cNvSpPr/>
          <p:nvPr/>
        </p:nvSpPr>
        <p:spPr>
          <a:xfrm>
            <a:off x="3200400" y="4609237"/>
            <a:ext cx="533400" cy="152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p:cNvSpPr txBox="1"/>
          <p:nvPr/>
        </p:nvSpPr>
        <p:spPr>
          <a:xfrm>
            <a:off x="3733800" y="4494074"/>
            <a:ext cx="5334001"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800" b="0" i="0" u="sng" strike="noStrike" kern="1200" cap="none" spc="0" normalizeH="0" baseline="0" noProof="0" dirty="0">
                <a:ln>
                  <a:noFill/>
                </a:ln>
                <a:solidFill>
                  <a:prstClr val="black"/>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11" name="TextBox 10">
            <a:extLst>
              <a:ext uri="{FF2B5EF4-FFF2-40B4-BE49-F238E27FC236}">
                <a16:creationId xmlns:a16="http://schemas.microsoft.com/office/drawing/2014/main" id="{6775D0EA-D031-4A29-88E1-A2E67D6971E5}"/>
              </a:ext>
            </a:extLst>
          </p:cNvPr>
          <p:cNvSpPr txBox="1"/>
          <p:nvPr/>
        </p:nvSpPr>
        <p:spPr>
          <a:xfrm>
            <a:off x="3467100" y="1896696"/>
            <a:ext cx="5601730" cy="218521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You bought this </a:t>
            </a:r>
            <a:r>
              <a:rPr lang="en-US">
                <a:solidFill>
                  <a:prstClr val="black"/>
                </a:solidFill>
                <a:latin typeface="Calibri"/>
              </a:rPr>
              <a:t>on Thursday, September 1. </a:t>
            </a:r>
            <a:r>
              <a:rPr lang="en-US"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a:t>Server Systems / Software</a:t>
            </a:r>
          </a:p>
          <a:p>
            <a:pPr lvl="1"/>
            <a:r>
              <a:rPr lang="en-US"/>
              <a:t>Description &amp;/or Status Point 1</a:t>
            </a:r>
          </a:p>
          <a:p>
            <a:pPr lvl="1"/>
            <a:r>
              <a:rPr lang="en-US"/>
              <a:t>Description &amp;/or Status Point 2</a:t>
            </a:r>
          </a:p>
          <a:p>
            <a:pPr lvl="1"/>
            <a:r>
              <a:rPr lang="en-US"/>
              <a:t>Description &amp;/or Status Point 3</a:t>
            </a:r>
          </a:p>
          <a:p>
            <a:r>
              <a:rPr lang="en-US"/>
              <a:t>Development Systems / Software</a:t>
            </a:r>
          </a:p>
          <a:p>
            <a:pPr lvl="1"/>
            <a:r>
              <a:rPr lang="en-US"/>
              <a:t>Description &amp;/or Status Point 1</a:t>
            </a:r>
          </a:p>
          <a:p>
            <a:pPr lvl="1"/>
            <a:r>
              <a:rPr lang="en-US"/>
              <a:t>Description &amp;/or Status Point 2</a:t>
            </a:r>
          </a:p>
          <a:p>
            <a:pPr lvl="1"/>
            <a:r>
              <a:rPr lang="en-US"/>
              <a:t>Description &amp;/or Status Point 3</a:t>
            </a:r>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[2 of 4]</a:t>
            </a:r>
            <a:endParaRPr lang="en-US" dirty="0"/>
          </a:p>
        </p:txBody>
      </p:sp>
      <p:sp>
        <p:nvSpPr>
          <p:cNvPr id="9" name="Right Brace 8"/>
          <p:cNvSpPr/>
          <p:nvPr/>
        </p:nvSpPr>
        <p:spPr>
          <a:xfrm>
            <a:off x="5334000" y="2514600"/>
            <a:ext cx="591689" cy="3200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925689" y="2834541"/>
            <a:ext cx="3142111"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sp>
        <p:nvSpPr>
          <p:cNvPr id="9" name="Right Brace 8"/>
          <p:cNvSpPr/>
          <p:nvPr/>
        </p:nvSpPr>
        <p:spPr>
          <a:xfrm>
            <a:off x="2895600" y="1981200"/>
            <a:ext cx="591689" cy="2819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3502215" y="2375237"/>
            <a:ext cx="5531020" cy="203132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3" name="Right Brace 2">
            <a:extLst>
              <a:ext uri="{FF2B5EF4-FFF2-40B4-BE49-F238E27FC236}">
                <a16:creationId xmlns:a16="http://schemas.microsoft.com/office/drawing/2014/main" id="{C39B4992-519E-4826-ABFF-8F57788FE5D8}"/>
              </a:ext>
            </a:extLst>
          </p:cNvPr>
          <p:cNvSpPr/>
          <p:nvPr/>
        </p:nvSpPr>
        <p:spPr>
          <a:xfrm>
            <a:off x="3429000" y="4728946"/>
            <a:ext cx="591689" cy="16383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020689" y="4809432"/>
            <a:ext cx="4769020" cy="147732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971800" y="2048093"/>
            <a:ext cx="5562600" cy="40010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List only “real” risks. For example, learning new computer languages is </a:t>
            </a:r>
            <a:r>
              <a:rPr lang="en-US" b="1" dirty="0">
                <a:solidFill>
                  <a:prstClr val="black"/>
                </a:solidFill>
                <a:latin typeface="Calibri"/>
              </a:rPr>
              <a:t>not</a:t>
            </a:r>
            <a:r>
              <a:rPr lang="en-US" dirty="0">
                <a:solidFill>
                  <a:prstClr val="black"/>
                </a:solidFill>
                <a:latin typeface="Calibri"/>
              </a:rPr>
              <a:t> a risk for an MSU CSE student.</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800" b="1" i="0" u="none" strike="noStrike" kern="1200" cap="none" spc="0" normalizeH="0" baseline="0" noProof="0" dirty="0">
                <a:ln>
                  <a:noFill/>
                </a:ln>
                <a:solidFill>
                  <a:prstClr val="black"/>
                </a:solidFill>
                <a:effectLst/>
                <a:uLnTx/>
                <a:uFillTx/>
                <a:latin typeface="Calibri"/>
                <a:ea typeface="+mn-ea"/>
                <a:cs typeface="+mn-cs"/>
              </a:rPr>
              <a:t>not</a:t>
            </a:r>
            <a:r>
              <a:rPr kumimoji="0" lang="en-US" sz="18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dirty="0">
              <a:solidFill>
                <a:prstClr val="black"/>
              </a:solidFill>
              <a:latin typeface="Calibri"/>
            </a:endParaRPr>
          </a:p>
          <a:p>
            <a:pPr>
              <a:spcBef>
                <a:spcPts val="600"/>
              </a:spcBef>
              <a:defRPr/>
            </a:pPr>
            <a:r>
              <a:rPr lang="en-US"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1292</Words>
  <Application>Microsoft Office PowerPoint</Application>
  <PresentationFormat>On-screen Show (4:3)</PresentationFormat>
  <Paragraphs>141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275</cp:revision>
  <dcterms:created xsi:type="dcterms:W3CDTF">2006-08-16T00:00:00Z</dcterms:created>
  <dcterms:modified xsi:type="dcterms:W3CDTF">2022-09-06T15:06:13Z</dcterms:modified>
</cp:coreProperties>
</file>